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63" r:id="rId3"/>
    <p:sldId id="257" r:id="rId4"/>
    <p:sldId id="258" r:id="rId5"/>
    <p:sldId id="265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4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CEBDD4-8672-4833-B3BA-04B841FA02B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A6F7672-7C75-4470-818B-A2535AC1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222" y="2442755"/>
            <a:ext cx="9144000" cy="130234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Belen Lemus </a:t>
            </a:r>
            <a:endParaRPr lang="en-US" sz="8800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2" y="1287838"/>
            <a:ext cx="3443871" cy="4303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7543" y="3745095"/>
            <a:ext cx="523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Class of 2017</a:t>
            </a:r>
            <a:endParaRPr lang="en-US" sz="28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3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271" y="137921"/>
            <a:ext cx="5225144" cy="1325563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About Me </a:t>
            </a:r>
            <a:endParaRPr lang="en-US" sz="7000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28" y="1427079"/>
            <a:ext cx="3355848" cy="4896616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I was born here in Lindsay, California.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I am a twin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Two loving parents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4 sisters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Always wished for a brother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Love to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C</a:t>
            </a: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ook </a:t>
            </a:r>
            <a:endParaRPr lang="en-US" sz="2200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Babysit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Go on adventures with my family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Hard time growing up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Twin sister had 5 open heart surgeries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Doctors didn't give her hope 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Parents were always away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Made it through that big challenge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Cant imagine my life without my </a:t>
            </a:r>
            <a:r>
              <a:rPr lang="en-US" sz="220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twin sister  </a:t>
            </a:r>
            <a:endParaRPr lang="en-US" sz="22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sz="32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0678" y="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About Me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78" y="1134215"/>
            <a:ext cx="1975395" cy="246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082" t="17436" r="20569"/>
          <a:stretch/>
        </p:blipFill>
        <p:spPr>
          <a:xfrm>
            <a:off x="6489826" y="1572267"/>
            <a:ext cx="2758827" cy="23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26" y="3984171"/>
            <a:ext cx="5023013" cy="266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714" r="12429" b="19893"/>
          <a:stretch/>
        </p:blipFill>
        <p:spPr>
          <a:xfrm>
            <a:off x="9475822" y="966651"/>
            <a:ext cx="2476692" cy="273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750" t="5160" r="10156" b="4607"/>
          <a:stretch/>
        </p:blipFill>
        <p:spPr>
          <a:xfrm>
            <a:off x="3566160" y="3706014"/>
            <a:ext cx="2696497" cy="294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3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653" y="1748"/>
            <a:ext cx="7589521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High School Experience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1" y="628661"/>
            <a:ext cx="4178213" cy="3786652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Activities: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President of My Voice Club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Member for 3 years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Allowed me participate in many events 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Help the community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Enrolled in CNA course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Main </a:t>
            </a:r>
            <a:r>
              <a:rPr lang="en-US" sz="16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role is to provide basic care to </a:t>
            </a: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residents in Nursing homes 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Became CPR Certified 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Currently in clinical at Lindsay Gardens 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Hands on experience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Things I learned in HS: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How to be organized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Responsible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Be independent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6704" r="6910"/>
          <a:stretch/>
        </p:blipFill>
        <p:spPr>
          <a:xfrm>
            <a:off x="6927669" y="4046605"/>
            <a:ext cx="4689566" cy="299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5646" r="18204"/>
          <a:stretch/>
        </p:blipFill>
        <p:spPr>
          <a:xfrm>
            <a:off x="6927669" y="1677270"/>
            <a:ext cx="3359062" cy="2327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1" y="4532811"/>
            <a:ext cx="3944438" cy="232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6"/>
          <a:stretch/>
        </p:blipFill>
        <p:spPr>
          <a:xfrm>
            <a:off x="4197804" y="1677271"/>
            <a:ext cx="2638425" cy="2738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22" t="3101" r="2716" b="3101"/>
          <a:stretch/>
        </p:blipFill>
        <p:spPr>
          <a:xfrm>
            <a:off x="19591" y="4957963"/>
            <a:ext cx="2780760" cy="186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171" y="2167344"/>
            <a:ext cx="1813829" cy="14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82" y="4311949"/>
            <a:ext cx="3160850" cy="2237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660" y="282967"/>
            <a:ext cx="5980505" cy="13255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Struggles 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24" y="1476103"/>
            <a:ext cx="2952926" cy="4519747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Staying on Pace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7 out of 7 seemed impossible 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Math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Difficult to understand </a:t>
            </a:r>
            <a:endParaRPr lang="en-US" sz="2100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Summer School </a:t>
            </a:r>
            <a:endParaRPr lang="en-US" sz="21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Passed </a:t>
            </a:r>
            <a:endParaRPr lang="en-US" sz="34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Shyness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Hard to ask for help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Ruined many opportunities for me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I am improving </a:t>
            </a:r>
          </a:p>
          <a:p>
            <a:pPr marL="502920" lvl="1" indent="0">
              <a:buClr>
                <a:schemeClr val="bg1"/>
              </a:buClr>
              <a:buNone/>
            </a:pPr>
            <a:endParaRPr lang="en-US" sz="23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54" y="2236009"/>
            <a:ext cx="4151880" cy="207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52" y="223600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685" y="164480"/>
            <a:ext cx="3874944" cy="112874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Pathway 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446" y="1201783"/>
            <a:ext cx="6910251" cy="540802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Education</a:t>
            </a:r>
            <a:r>
              <a:rPr lang="en-US" sz="43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Careers in Education Class–2 years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Learned steps to become a teacher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Practice CBEST</a:t>
            </a:r>
          </a:p>
          <a:p>
            <a:pPr lvl="2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Test that allows you to obtain teaching credential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Tutor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at Washington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Elementary</a:t>
            </a: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2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ND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Year </a:t>
            </a:r>
          </a:p>
          <a:p>
            <a:pPr lvl="2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Interact with kids 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Psychology 3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rd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course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Understand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individual learning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styles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When I'm a teacher I will understand how every student learns and make learning more effective for them.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Study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the social, emotional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and cognitive processes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Understand why students act the way they do and how to deal with 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2288383"/>
            <a:ext cx="4284889" cy="31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9" y="247559"/>
            <a:ext cx="5133704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Job Shadow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878" y="2142309"/>
            <a:ext cx="6424631" cy="457898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 chose a second grade teacher because: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Education is my pathway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Interested in Education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Career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Love working with kids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That day I got to: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Experience the life of a teacher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Work with students </a:t>
            </a:r>
          </a:p>
          <a:p>
            <a:pPr lvl="2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Helped struggling students complete their class work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Gain Experience</a:t>
            </a:r>
          </a:p>
          <a:p>
            <a:pPr lvl="2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Its something that I am going to do in the future  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 loved it!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 am sure that I want to become an elementary teacher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 will do everything I can to accomplish my dream. </a:t>
            </a:r>
            <a:endParaRPr lang="en-US" sz="2600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dirty="0" smtClean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1814784"/>
            <a:ext cx="4770108" cy="3177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30" y="5116830"/>
            <a:ext cx="46503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Grace Hernandez – 2</a:t>
            </a:r>
            <a:r>
              <a:rPr lang="en-US" baseline="30000" dirty="0" smtClean="0"/>
              <a:t>nd</a:t>
            </a:r>
            <a:r>
              <a:rPr lang="en-US" dirty="0" smtClean="0"/>
              <a:t> Grade Teacher  at Jefferson Elementary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She was my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Grade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 wanted to be like her when I was little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Start to accomplish that dream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20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327" r="14705"/>
          <a:stretch/>
        </p:blipFill>
        <p:spPr>
          <a:xfrm>
            <a:off x="8770579" y="4374749"/>
            <a:ext cx="2986595" cy="2338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6" y="57779"/>
            <a:ext cx="8989423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Post High School Plans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6" y="1382021"/>
            <a:ext cx="7929154" cy="275123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College of the Sequoias -2 years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Major in Liberal studies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Obtain Associates Degree 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Transfer to University -Fresno State or Bakersfield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Obtain Bachelors and Masters degree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Credentialing Program –Obtain teaching credentials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 will have Financial support from my parents and possibly FAFSA.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" y="4479854"/>
            <a:ext cx="3324361" cy="2167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86" y="4794069"/>
            <a:ext cx="3034768" cy="1919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519" y="4927192"/>
            <a:ext cx="1825539" cy="17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669" y="0"/>
            <a:ext cx="4349932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Leaving LHS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  <a:sym typeface="Wingdings" panose="05000000000000000000" pitchFamily="2" charset="2"/>
              </a:rPr>
              <a:t>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474" y="1418254"/>
            <a:ext cx="8112035" cy="29708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Thankful for all my teachers that helped me get through these four years.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Always encouraged me to do my best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PBS system taught me that even though I am working at my own pace I still need to turn everything in on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Helped prepare me for college.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Made me responsible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Taught me to be organized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>I will always remember high school because of all the great memories, staff and friends. </a:t>
            </a:r>
            <a:endParaRPr lang="en-US" sz="1900" dirty="0">
              <a:latin typeface="Adobe Kaiti Std R" panose="02020400000000000000" pitchFamily="18" charset="-128"/>
              <a:ea typeface="Adobe Kaiti Std R" panose="02020400000000000000" pitchFamily="18" charset="-12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69" y="5136364"/>
            <a:ext cx="2257532" cy="157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" y="4646501"/>
            <a:ext cx="2577855" cy="21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b="16353"/>
          <a:stretch/>
        </p:blipFill>
        <p:spPr>
          <a:xfrm>
            <a:off x="8729582" y="4544497"/>
            <a:ext cx="2086464" cy="216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83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046" y="151992"/>
            <a:ext cx="7683137" cy="13255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Any Questions?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037" y="1776550"/>
            <a:ext cx="3344090" cy="334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2913" y="5382532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Thank you so much for your time!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8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10003</TotalTime>
  <Words>503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Kaiti Std R</vt:lpstr>
      <vt:lpstr>Adobe Arabic</vt:lpstr>
      <vt:lpstr>Arial</vt:lpstr>
      <vt:lpstr>Corbel</vt:lpstr>
      <vt:lpstr>Wingdings</vt:lpstr>
      <vt:lpstr>Wingdings 2</vt:lpstr>
      <vt:lpstr>Frame</vt:lpstr>
      <vt:lpstr>Belen Lemus </vt:lpstr>
      <vt:lpstr>About Me </vt:lpstr>
      <vt:lpstr>High School Experience </vt:lpstr>
      <vt:lpstr>Struggles </vt:lpstr>
      <vt:lpstr>Pathway </vt:lpstr>
      <vt:lpstr>Job Shadow </vt:lpstr>
      <vt:lpstr>Post High School Plans </vt:lpstr>
      <vt:lpstr>Leaving LHS   </vt:lpstr>
      <vt:lpstr>Any Questions?</vt:lpstr>
    </vt:vector>
  </TitlesOfParts>
  <Company>LUSD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Belen Lemus</dc:title>
  <dc:creator>Learner</dc:creator>
  <cp:lastModifiedBy>Learner</cp:lastModifiedBy>
  <cp:revision>138</cp:revision>
  <dcterms:created xsi:type="dcterms:W3CDTF">2016-12-07T22:53:44Z</dcterms:created>
  <dcterms:modified xsi:type="dcterms:W3CDTF">2017-03-23T19:44:35Z</dcterms:modified>
</cp:coreProperties>
</file>